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7" r:id="rId4"/>
    <p:sldId id="267" r:id="rId5"/>
    <p:sldId id="258" r:id="rId6"/>
    <p:sldId id="260" r:id="rId7"/>
    <p:sldId id="268" r:id="rId8"/>
    <p:sldId id="259" r:id="rId9"/>
    <p:sldId id="264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9" d="100"/>
          <a:sy n="79" d="100"/>
        </p:scale>
        <p:origin x="-1908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832EAC3-C7A3-46F4-B8B8-2AECC3AD3637}" type="datetimeFigureOut">
              <a:rPr lang="nl-NL"/>
              <a:pPr>
                <a:defRPr/>
              </a:pPr>
              <a:t>10-11-2014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D6BB96A-67EF-43D5-B98D-877EF37C078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E22F9-556F-418C-B0CC-7C3D06AEFF65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DE82-C384-470E-B0A9-80A133F4A1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5D6B-7953-4591-B4AA-A2F34782C8EC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D140-A81B-4ADD-8C49-6509AB85E0D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C289D-98C8-42B1-BD1C-263246A806A1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9193-08BB-4177-AF49-B9C3474447A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70EBB-6E55-4303-A90E-C50DD211BA9E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AAFD-D7BA-436E-9F09-6C71D8F7DB9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46C5-3AC7-4AC8-934B-E2C01B726144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F640A-8911-4C00-BD88-10D2BC6AC1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77D05-E055-4C0B-8CF0-663AFFC20D69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252D-0C3E-4104-8A71-528F8E50EE7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C5A0F-9A24-48EF-A32C-2A32A24E1A5C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39CA-9560-41EA-9587-A08ED227601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480D3-9E00-465D-B252-048A8F36E812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AF03-E469-4C42-A7F7-DB37A35F553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33D6-5587-45B9-8E1D-39E48E779B85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C62B5-FC61-4444-81A0-298F2617A3C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B1627-F11B-4C17-A497-E0937C8466D4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DD03B-E586-4C5E-AD26-F53EC6A80D5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1D7E1-3360-49E8-8588-01C0B7DE3C05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A2AA2-76CC-48DF-B262-9ADE410A3B4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8229600" cy="4021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FBF4CF-604C-4419-BCBC-30CD69D8130A}" type="datetimeFigureOut">
              <a:rPr lang="nl-NL"/>
              <a:pPr>
                <a:defRPr/>
              </a:pPr>
              <a:t>10-11-2014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93E4BC-C035-4DFA-993E-D0C18CE33B3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pic>
        <p:nvPicPr>
          <p:cNvPr id="1031" name="Afbeelding 6" descr="wonder wijk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92725" y="5949950"/>
            <a:ext cx="334645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7" descr="002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5857875"/>
            <a:ext cx="26289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Presentatie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ondernemersfonds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3238"/>
            <a:ext cx="6400800" cy="3865562"/>
          </a:xfrm>
        </p:spPr>
        <p:txBody>
          <a:bodyPr/>
          <a:lstStyle/>
          <a:p>
            <a:pPr eaLnBrk="1" hangingPunct="1">
              <a:defRPr/>
            </a:pPr>
            <a:endParaRPr lang="nl-NL" sz="2400" dirty="0" smtClean="0"/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St.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Parkbeheer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Bedrijventerreinen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Wijk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bij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Duurstede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en</a:t>
            </a:r>
          </a:p>
          <a:p>
            <a:pPr eaLnBrk="1" hangingPunct="1">
              <a:defRPr/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OndernemersKring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Wijk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bij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Duurstede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10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november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2014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5856" y="6093296"/>
            <a:ext cx="18002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err="1" smtClean="0">
                <a:solidFill>
                  <a:schemeClr val="accent2">
                    <a:lumMod val="75000"/>
                  </a:schemeClr>
                </a:solidFill>
              </a:rPr>
              <a:t>Presentatie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</a:rPr>
              <a:t> 10 </a:t>
            </a:r>
            <a:r>
              <a:rPr lang="en-US" sz="900" dirty="0" err="1" smtClean="0">
                <a:solidFill>
                  <a:schemeClr val="accent2">
                    <a:lumMod val="75000"/>
                  </a:schemeClr>
                </a:solidFill>
              </a:rPr>
              <a:t>november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</a:rPr>
              <a:t> 2014</a:t>
            </a:r>
            <a:endParaRPr lang="nl-NL" sz="9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Realisatie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ndernemersfonds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913" y="1773238"/>
            <a:ext cx="6400800" cy="3865562"/>
          </a:xfrm>
        </p:spPr>
        <p:txBody>
          <a:bodyPr numCol="1"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Doel</a:t>
            </a:r>
            <a:endParaRPr lang="en-US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Deelgebieden</a:t>
            </a:r>
            <a:endParaRPr lang="en-US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Globale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projecten</a:t>
            </a:r>
            <a:endParaRPr lang="en-US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Wijks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model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Voors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 en </a:t>
            </a:r>
            <a:r>
              <a:rPr lang="en-US" sz="4400" dirty="0" err="1" smtClean="0">
                <a:solidFill>
                  <a:schemeClr val="tx2">
                    <a:lumMod val="50000"/>
                  </a:schemeClr>
                </a:solidFill>
              </a:rPr>
              <a:t>Tegens</a:t>
            </a:r>
            <a:endParaRPr lang="en-US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3" algn="l" eaLnBrk="1" fontAlgn="auto" hangingPunct="1">
              <a:spcAft>
                <a:spcPts val="0"/>
              </a:spcAft>
              <a:defRPr/>
            </a:pPr>
            <a:endParaRPr lang="en-US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endParaRPr lang="nl-NL" dirty="0"/>
          </a:p>
        </p:txBody>
      </p:sp>
    </p:spTree>
    <p:custDataLst>
      <p:tags r:id="rId1"/>
    </p:custDataLst>
  </p:cSld>
  <p:clrMapOvr>
    <a:masterClrMapping/>
  </p:clrMapOvr>
  <p:transition advTm="12481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Doel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913" y="1773238"/>
            <a:ext cx="6400800" cy="3865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Verbeteren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economie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van heel Wijk bij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Duurstede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door: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Oprichting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Wijks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Ondernemersfonds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advTm="6474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Doel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913" y="1773238"/>
            <a:ext cx="6400800" cy="3865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Per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deelgebied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eigen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invulling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aan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besteding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gelden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, ten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behoeve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projecten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advTm="6474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Deelgebieden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3238"/>
            <a:ext cx="6400800" cy="386556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Binnenstad</a:t>
            </a:r>
            <a:endParaRPr lang="en-US" sz="3200" dirty="0" smtClean="0">
              <a:solidFill>
                <a:srgbClr val="002060"/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rgbClr val="002060"/>
                </a:solidFill>
              </a:rPr>
              <a:t>Bedrijventerreinen</a:t>
            </a:r>
            <a:r>
              <a:rPr lang="en-US" sz="3200" dirty="0" smtClean="0">
                <a:solidFill>
                  <a:srgbClr val="002060"/>
                </a:solidFill>
              </a:rPr>
              <a:t> Breed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rgbClr val="002060"/>
                </a:solidFill>
              </a:rPr>
              <a:t>Kleine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kernen</a:t>
            </a:r>
            <a:endParaRPr lang="en-US" sz="3200" dirty="0" smtClean="0">
              <a:solidFill>
                <a:srgbClr val="002060"/>
              </a:solidFill>
            </a:endParaRP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Wijk bij Duurstede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rgbClr val="002060"/>
                </a:solidFill>
              </a:rPr>
              <a:t>Buitengebied</a:t>
            </a:r>
            <a:endParaRPr lang="nl-NL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2511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Globale projecten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subTitle" idx="1"/>
          </p:nvPr>
        </p:nvSpPr>
        <p:spPr>
          <a:xfrm>
            <a:off x="1403350" y="1773238"/>
            <a:ext cx="6400800" cy="3865562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Binnenstad: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chemeClr val="tx2">
                    <a:lumMod val="50000"/>
                  </a:schemeClr>
                </a:solidFill>
              </a:rPr>
              <a:t>Kerstverlichting</a:t>
            </a:r>
            <a:endParaRPr lang="nl-N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chemeClr val="tx2">
                    <a:lumMod val="50000"/>
                  </a:schemeClr>
                </a:solidFill>
              </a:rPr>
              <a:t>Evenementen ondersteuning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Bedrijventerreinen Breed: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Beveiliging, Bewegwijzering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Revitalisering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2060"/>
                </a:solidFill>
              </a:rPr>
              <a:t>Kleine Kernen: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Sinterklaas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Schapenmarkt, evenementen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Globale projecten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subTitle" idx="1"/>
          </p:nvPr>
        </p:nvSpPr>
        <p:spPr>
          <a:xfrm>
            <a:off x="1403350" y="1773238"/>
            <a:ext cx="6400800" cy="38655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Wijk bij Duurstede: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chemeClr val="tx2">
                    <a:lumMod val="50000"/>
                  </a:schemeClr>
                </a:solidFill>
              </a:rPr>
              <a:t>Camera beveiliging</a:t>
            </a:r>
            <a:endParaRPr lang="nl-N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chemeClr val="tx2">
                    <a:lumMod val="50000"/>
                  </a:schemeClr>
                </a:solidFill>
              </a:rPr>
              <a:t>Aankleding, verfraaiing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Buitengebied: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G</a:t>
            </a:r>
            <a:r>
              <a:rPr lang="nl-NL" sz="2000" dirty="0" smtClean="0">
                <a:solidFill>
                  <a:srgbClr val="002060"/>
                </a:solidFill>
              </a:rPr>
              <a:t>lasvezel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dirty="0" smtClean="0">
                <a:solidFill>
                  <a:srgbClr val="002060"/>
                </a:solidFill>
              </a:rPr>
              <a:t>Bio-ontwikkeling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3238"/>
            <a:ext cx="6400800" cy="3865562"/>
          </a:xfrm>
        </p:spPr>
        <p:txBody>
          <a:bodyPr>
            <a:normAutofit fontScale="25000" lnSpcReduction="20000"/>
          </a:bodyPr>
          <a:lstStyle/>
          <a:p>
            <a:pPr marL="457200" indent="-45720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7600" dirty="0" smtClean="0"/>
              <a:t>		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11200" b="1" dirty="0" err="1" smtClean="0">
                <a:solidFill>
                  <a:schemeClr val="tx2">
                    <a:lumMod val="50000"/>
                  </a:schemeClr>
                </a:solidFill>
              </a:rPr>
              <a:t>Wijks</a:t>
            </a:r>
            <a:r>
              <a:rPr lang="nl-NL" sz="11200" b="1" dirty="0" smtClean="0">
                <a:solidFill>
                  <a:schemeClr val="tx2">
                    <a:lumMod val="50000"/>
                  </a:schemeClr>
                </a:solidFill>
              </a:rPr>
              <a:t> Ondernemersfonds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Voor WbD, </a:t>
            </a:r>
            <a:r>
              <a:rPr lang="nl-NL" sz="11200" dirty="0" err="1" smtClean="0">
                <a:solidFill>
                  <a:schemeClr val="tx2">
                    <a:lumMod val="50000"/>
                  </a:schemeClr>
                </a:solidFill>
              </a:rPr>
              <a:t>Cothen</a:t>
            </a: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&amp; Langbroek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Breed collectief  </a:t>
            </a:r>
            <a:r>
              <a:rPr lang="nl-NL" sz="11200" dirty="0" err="1" smtClean="0">
                <a:solidFill>
                  <a:schemeClr val="tx2">
                    <a:lumMod val="50000"/>
                  </a:schemeClr>
                </a:solidFill>
              </a:rPr>
              <a:t>o.b.v</a:t>
            </a: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nl-NL" sz="11200" dirty="0" err="1" smtClean="0">
                <a:solidFill>
                  <a:schemeClr val="tx2">
                    <a:lumMod val="50000"/>
                  </a:schemeClr>
                </a:solidFill>
              </a:rPr>
              <a:t>niet-wonen</a:t>
            </a: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                           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Deelgebieden                          </a:t>
            </a:r>
            <a:endParaRPr lang="nl-NL" sz="11200" dirty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Heffing </a:t>
            </a:r>
            <a:r>
              <a:rPr lang="nl-NL" sz="11200" dirty="0" err="1" smtClean="0">
                <a:solidFill>
                  <a:schemeClr val="tx2">
                    <a:lumMod val="50000"/>
                  </a:schemeClr>
                </a:solidFill>
              </a:rPr>
              <a:t>o.b.v</a:t>
            </a: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. OZB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1200" dirty="0" smtClean="0">
                <a:solidFill>
                  <a:schemeClr val="tx2">
                    <a:lumMod val="50000"/>
                  </a:schemeClr>
                </a:solidFill>
              </a:rPr>
              <a:t> Besteding van gelabeld geld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7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 </a:t>
            </a:r>
            <a:r>
              <a:rPr lang="nl-NL" dirty="0" smtClean="0"/>
              <a:t>                            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err="1" smtClean="0">
                <a:solidFill>
                  <a:schemeClr val="accent2">
                    <a:lumMod val="50000"/>
                  </a:schemeClr>
                </a:solidFill>
              </a:rPr>
              <a:t>Wijks</a:t>
            </a: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 Model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466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Voors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en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Tegens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voor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Ondernemers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b="1" u="sng" dirty="0" err="1" smtClean="0">
                <a:solidFill>
                  <a:schemeClr val="tx2">
                    <a:lumMod val="50000"/>
                  </a:schemeClr>
                </a:solidFill>
              </a:rPr>
              <a:t>Voors</a:t>
            </a:r>
            <a:endParaRPr lang="en-US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Gelabeld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geld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Projecten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worden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zichtbaar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Projecten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worden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haalbaar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door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collectief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Budget per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deelgebied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Collectieve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bijdrage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geen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freeriders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Verbetering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economisch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klimaat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Past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binnen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idee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Regie-gemeente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/>
              <a:t>	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u="sng" dirty="0" err="1" smtClean="0">
                <a:solidFill>
                  <a:schemeClr val="tx2">
                    <a:lumMod val="50000"/>
                  </a:schemeClr>
                </a:solidFill>
              </a:rPr>
              <a:t>Tegens</a:t>
            </a:r>
            <a:endParaRPr lang="en-US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Nieuwe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heffing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per 2015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Doorlooptijd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Implementatie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01-01-2015</a:t>
            </a:r>
            <a:endParaRPr lang="nl-NL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|1.2|1.1|1.1|1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6|0.9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1.3|1.9|1.7|1.8|1.9|1.9|4.1"/>
</p:tagLst>
</file>

<file path=ppt/theme/theme1.xml><?xml version="1.0" encoding="utf-8"?>
<a:theme xmlns:a="http://schemas.openxmlformats.org/drawingml/2006/main" name="Presentatie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Presentatie2</Template>
  <TotalTime>369</TotalTime>
  <Words>104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Presentatie2</vt:lpstr>
      <vt:lpstr>Presentatie ondernemersfonds</vt:lpstr>
      <vt:lpstr>Realisatie Ondernemersfonds</vt:lpstr>
      <vt:lpstr>Doel</vt:lpstr>
      <vt:lpstr>Doel</vt:lpstr>
      <vt:lpstr>Deelgebieden</vt:lpstr>
      <vt:lpstr>Globale projecten</vt:lpstr>
      <vt:lpstr>Globale projecten</vt:lpstr>
      <vt:lpstr>Wijks Model</vt:lpstr>
      <vt:lpstr>Voors en Tegens voor Ondernemers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Wijks Ondernemersfonds</dc:title>
  <dc:creator>Erica</dc:creator>
  <cp:lastModifiedBy>Etske Muis-Priester</cp:lastModifiedBy>
  <cp:revision>47</cp:revision>
  <dcterms:created xsi:type="dcterms:W3CDTF">2014-02-22T11:41:48Z</dcterms:created>
  <dcterms:modified xsi:type="dcterms:W3CDTF">2014-11-10T11:46:41Z</dcterms:modified>
</cp:coreProperties>
</file>